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63" r:id="rId5"/>
    <p:sldId id="264" r:id="rId6"/>
    <p:sldId id="265" r:id="rId7"/>
    <p:sldId id="267" r:id="rId8"/>
    <p:sldId id="266" r:id="rId9"/>
    <p:sldId id="268" r:id="rId10"/>
    <p:sldId id="270" r:id="rId11"/>
    <p:sldId id="269" r:id="rId12"/>
    <p:sldId id="271" r:id="rId13"/>
    <p:sldId id="273" r:id="rId14"/>
    <p:sldId id="274" r:id="rId15"/>
    <p:sldId id="275" r:id="rId16"/>
    <p:sldId id="276" r:id="rId17"/>
    <p:sldId id="277" r:id="rId18"/>
    <p:sldId id="272" r:id="rId19"/>
    <p:sldId id="262" r:id="rId20"/>
  </p:sldIdLst>
  <p:sldSz cx="18288000" cy="10287000"/>
  <p:notesSz cx="6858000" cy="9144000"/>
  <p:embeddedFontLst>
    <p:embeddedFont>
      <p:font typeface="Cafe24 Shiningstar" panose="020B0604020202020204" charset="-127"/>
      <p:regular r:id="rId22"/>
    </p:embeddedFont>
    <p:embeddedFont>
      <p:font typeface="NanumSquareRoundOTF Bold" panose="020B0604020202020204" charset="-127"/>
      <p:bold r:id="rId23"/>
    </p:embeddedFont>
    <p:embeddedFont>
      <p:font typeface="NanumSquareRoundOTF Regular" panose="020B0604020202020204" charset="-127"/>
      <p:regular r:id="rId24"/>
    </p:embeddedFont>
    <p:embeddedFont>
      <p:font typeface="학교안심 출석부 OTF B" panose="02000703000000000000" pitchFamily="50" charset="-127"/>
      <p:bold r:id="rId25"/>
    </p:embeddedFont>
    <p:embeddedFont>
      <p:font typeface="Jalnan 2" panose="00000500000000000000" pitchFamily="50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여기어때 잘난체 2" panose="00000500000000000000" pitchFamily="50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EEFD"/>
    <a:srgbClr val="36A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35FCF-FCF7-4A35-BC3E-BDA4B1F524D6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A198C-367A-49B6-8DE2-F0D720A16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198C-367A-49B6-8DE2-F0D720A165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0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A198C-367A-49B6-8DE2-F0D720A165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3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50" y="-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3398500" y="2247900"/>
            <a:ext cx="15240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476500" y="2070100"/>
            <a:ext cx="18288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14503400" y="6756400"/>
            <a:ext cx="1320800" cy="520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99217A-660A-49E8-D833-35A2A31BDDF0}"/>
              </a:ext>
            </a:extLst>
          </p:cNvPr>
          <p:cNvGrpSpPr/>
          <p:nvPr/>
        </p:nvGrpSpPr>
        <p:grpSpPr>
          <a:xfrm>
            <a:off x="6978650" y="2476500"/>
            <a:ext cx="4343400" cy="1143000"/>
            <a:chOff x="6972300" y="1358900"/>
            <a:chExt cx="4343400" cy="1143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300" y="1358900"/>
              <a:ext cx="4343400" cy="1143000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7632700" y="1663700"/>
              <a:ext cx="30353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sz="2900" b="0" i="0" u="none" strike="noStrike" spc="600">
                  <a:solidFill>
                    <a:srgbClr val="FFFFFF"/>
                  </a:solidFill>
                  <a:ea typeface="Jalnan 2"/>
                </a:rPr>
                <a:t>선지업고</a:t>
              </a:r>
              <a:r>
                <a:rPr lang="en-US" sz="2900" b="0" i="0" u="none" strike="noStrike" spc="600">
                  <a:solidFill>
                    <a:srgbClr val="FFFFFF"/>
                  </a:solidFill>
                  <a:latin typeface="Jalnan 2"/>
                </a:rPr>
                <a:t> </a:t>
              </a:r>
              <a:r>
                <a:rPr lang="ko-KR" sz="2900" b="0" i="0" u="none" strike="noStrike" spc="600">
                  <a:solidFill>
                    <a:srgbClr val="FFFFFF"/>
                  </a:solidFill>
                  <a:ea typeface="Jalnan 2"/>
                </a:rPr>
                <a:t>튀어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3276600" y="7404100"/>
            <a:ext cx="1193800" cy="38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449F1-3D65-5E10-4E2A-08799F4F7024}"/>
              </a:ext>
            </a:extLst>
          </p:cNvPr>
          <p:cNvSpPr txBox="1"/>
          <p:nvPr/>
        </p:nvSpPr>
        <p:spPr>
          <a:xfrm>
            <a:off x="4953000" y="4114443"/>
            <a:ext cx="92900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0" dirty="0">
                <a:solidFill>
                  <a:schemeClr val="bg1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기억하 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09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4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5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9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1" y="2324100"/>
            <a:ext cx="1219199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8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2" y="2324100"/>
            <a:ext cx="1219199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8A406FC-5A3E-78F6-FBC8-B416CE8E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2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35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270000" y="1054100"/>
            <a:ext cx="15735300" cy="7912100"/>
          </a:xfrm>
          <a:prstGeom prst="rect">
            <a:avLst/>
          </a:prstGeom>
          <a:effectLst>
            <a:outerShdw blurRad="311869" dist="182628" dir="2700000">
              <a:srgbClr val="195868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4224000" y="1778000"/>
            <a:ext cx="889000" cy="35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2413000" y="4711700"/>
            <a:ext cx="1358900" cy="44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8382000"/>
            <a:ext cx="12814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14681200" y="5727700"/>
            <a:ext cx="1308100" cy="444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14800" y="2927350"/>
            <a:ext cx="10045700" cy="4165600"/>
          </a:xfrm>
          <a:prstGeom prst="rect">
            <a:avLst/>
          </a:prstGeom>
          <a:effectLst>
            <a:outerShdw blurRad="325104" dist="8708" dir="2700000">
              <a:srgbClr val="1EACF4">
                <a:alpha val="6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82170"/>
              </a:lnSpc>
            </a:pPr>
            <a:r>
              <a:rPr lang="ko-KR" altLang="en-US" sz="13700" b="0" i="0" u="none" strike="noStrike" dirty="0">
                <a:solidFill>
                  <a:srgbClr val="FFFFFF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감사합니다</a:t>
            </a:r>
            <a:endParaRPr lang="ko-KR" sz="13700" b="0" i="0" u="none" strike="noStrike" dirty="0">
              <a:solidFill>
                <a:srgbClr val="FFFFFF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480000">
            <a:off x="14338300" y="4775200"/>
            <a:ext cx="762000" cy="381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927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4414500" y="2336800"/>
            <a:ext cx="1701800" cy="107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832100" y="2362200"/>
            <a:ext cx="1130300" cy="3683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597EF3-EB8B-7802-40A5-43ECA400F890}"/>
              </a:ext>
            </a:extLst>
          </p:cNvPr>
          <p:cNvSpPr/>
          <p:nvPr/>
        </p:nvSpPr>
        <p:spPr>
          <a:xfrm>
            <a:off x="1416627" y="571500"/>
            <a:ext cx="15468600" cy="9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171700" y="2509157"/>
            <a:ext cx="6266873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10200" b="0" i="0" u="none" strike="noStrike" dirty="0">
                <a:solidFill>
                  <a:srgbClr val="383838"/>
                </a:solidFill>
                <a:ea typeface="Jalnan 2"/>
              </a:rPr>
              <a:t>현황 및 문제점</a:t>
            </a:r>
            <a:endParaRPr lang="ko-KR" sz="10200" b="0" i="0" u="none" strike="noStrike" dirty="0">
              <a:solidFill>
                <a:srgbClr val="383838"/>
              </a:solidFill>
              <a:ea typeface="Jalnan 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44962-F3EB-0352-D188-5B8EBE8CE406}"/>
              </a:ext>
            </a:extLst>
          </p:cNvPr>
          <p:cNvSpPr txBox="1"/>
          <p:nvPr/>
        </p:nvSpPr>
        <p:spPr>
          <a:xfrm>
            <a:off x="2306832" y="5894614"/>
            <a:ext cx="6131741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학교안심 출석부 OTF B" panose="02000703000000000000" pitchFamily="50" charset="-127"/>
                <a:ea typeface="학교안심 출석부 OTF B" panose="02000703000000000000" pitchFamily="50" charset="-127"/>
              </a:rPr>
              <a:t>기존에 비슷한 컨텐츠를 제공하던 서비스가 있었으나 모든 서비스가 종료되었습니다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학교안심 출석부 OTF B" panose="02000703000000000000" pitchFamily="50" charset="-127"/>
                <a:ea typeface="학교안심 출석부 OTF B" panose="02000703000000000000" pitchFamily="50" charset="-127"/>
              </a:rPr>
              <a:t>.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학교안심 출석부 OTF B" panose="02000703000000000000" pitchFamily="50" charset="-127"/>
              <a:ea typeface="학교안심 출석부 OTF B" panose="02000703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dirty="0">
              <a:solidFill>
                <a:srgbClr val="000000"/>
              </a:solidFill>
              <a:effectLst/>
              <a:latin typeface="학교안심 출석부 OTF B" panose="02000703000000000000" pitchFamily="50" charset="-127"/>
              <a:ea typeface="학교안심 출석부 OTF B" panose="02000703000000000000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9927" y="4486992"/>
            <a:ext cx="5428859" cy="497563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8C446-1114-B317-07EA-30A19D8D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01" y="824375"/>
            <a:ext cx="4972050" cy="48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235CC56-4BF9-C2AB-C8F4-24689CAA46C5}"/>
              </a:ext>
            </a:extLst>
          </p:cNvPr>
          <p:cNvSpPr/>
          <p:nvPr/>
        </p:nvSpPr>
        <p:spPr>
          <a:xfrm>
            <a:off x="14618277" y="3987800"/>
            <a:ext cx="1981200" cy="685800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포토로그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447800"/>
            <a:ext cx="15735300" cy="7708900"/>
          </a:xfrm>
          <a:prstGeom prst="rect">
            <a:avLst/>
          </a:prstGeom>
          <a:effectLst>
            <a:outerShdw blurRad="296195" dist="177979" dir="2700000">
              <a:srgbClr val="195868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4864100"/>
            <a:ext cx="4419600" cy="3721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4864100"/>
            <a:ext cx="4419600" cy="3721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3700" y="4864100"/>
            <a:ext cx="4419600" cy="3721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900" y="4711700"/>
            <a:ext cx="1587500" cy="5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400" y="5956300"/>
            <a:ext cx="11938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400" y="4699000"/>
            <a:ext cx="15875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500" y="5842000"/>
            <a:ext cx="12446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0700" y="4711700"/>
            <a:ext cx="15875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0" y="5842000"/>
            <a:ext cx="1130300" cy="116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2806700" y="2413000"/>
            <a:ext cx="12192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4173200" y="2679700"/>
            <a:ext cx="1308100" cy="444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7937500" y="571500"/>
            <a:ext cx="2413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spc="100">
                <a:solidFill>
                  <a:srgbClr val="1EACF4"/>
                </a:solidFill>
                <a:ea typeface="NanumSquareRoundOTF Bold"/>
              </a:rPr>
              <a:t>부산</a:t>
            </a:r>
            <a:r>
              <a:rPr lang="en-US" sz="2100" b="0" i="0" u="none" strike="noStrike" spc="100">
                <a:solidFill>
                  <a:srgbClr val="1EACF4"/>
                </a:solidFill>
                <a:latin typeface="NanumSquareRoundOTF Bold"/>
              </a:rPr>
              <a:t> </a:t>
            </a:r>
            <a:r>
              <a:rPr lang="ko-KR" sz="2100" b="0" i="0" u="none" strike="noStrike" spc="100">
                <a:solidFill>
                  <a:srgbClr val="1EACF4"/>
                </a:solidFill>
                <a:ea typeface="NanumSquareRoundOTF Bold"/>
              </a:rPr>
              <a:t>관광</a:t>
            </a:r>
            <a:r>
              <a:rPr lang="en-US" sz="2100" b="0" i="0" u="none" strike="noStrike" spc="100">
                <a:solidFill>
                  <a:srgbClr val="1EACF4"/>
                </a:solidFill>
                <a:latin typeface="NanumSquareRoundOTF Bold"/>
              </a:rPr>
              <a:t> </a:t>
            </a:r>
            <a:r>
              <a:rPr lang="ko-KR" sz="2100" b="0" i="0" u="none" strike="noStrike" spc="100">
                <a:solidFill>
                  <a:srgbClr val="1EACF4"/>
                </a:solidFill>
                <a:ea typeface="NanumSquareRoundOTF Bold"/>
              </a:rPr>
              <a:t>안내서</a:t>
            </a:r>
            <a:r>
              <a:rPr lang="en-US" sz="2100" b="0" i="0" u="none" strike="noStrike" spc="100">
                <a:solidFill>
                  <a:srgbClr val="1EACF4"/>
                </a:solidFill>
                <a:latin typeface="NanumSquareRoundOTF Bold"/>
              </a:rPr>
              <a:t> 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96100" y="7467600"/>
            <a:ext cx="4470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endParaRPr lang="en-US" sz="1900" b="0" i="0" u="none" strike="noStrike" dirty="0">
              <a:solidFill>
                <a:srgbClr val="383838"/>
              </a:solidFill>
              <a:latin typeface="NanumSquareRoundOTF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785600" y="7624170"/>
            <a:ext cx="4470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altLang="en-US" sz="1900" b="0" i="0" u="none" strike="noStrike" dirty="0">
                <a:solidFill>
                  <a:srgbClr val="383838"/>
                </a:solidFill>
                <a:ea typeface="NanumSquareRoundOTF Regular"/>
              </a:rPr>
              <a:t>중요한 사건이나 일상적인 순간들을 기록하여 나중에 돌아보며 추억을 되새길 수 있습니다</a:t>
            </a:r>
            <a:r>
              <a:rPr lang="en-US" sz="1900" b="0" i="0" u="none" strike="noStrike" dirty="0">
                <a:solidFill>
                  <a:srgbClr val="383838"/>
                </a:solidFill>
                <a:latin typeface="NanumSquareRoundOTF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5500" y="1943100"/>
            <a:ext cx="11633200" cy="180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altLang="en-US" sz="10200" b="0" i="0" u="none" strike="noStrike" dirty="0">
                <a:solidFill>
                  <a:srgbClr val="383838"/>
                </a:solidFill>
                <a:latin typeface="여기어때 잘난체 2" panose="00000500000000000000" pitchFamily="50" charset="-127"/>
                <a:ea typeface="여기어때 잘난체 2" panose="00000500000000000000" pitchFamily="50" charset="-127"/>
              </a:rPr>
              <a:t>해결방안 및 이점</a:t>
            </a:r>
            <a:endParaRPr lang="ko-KR" sz="10200" b="0" i="0" u="none" strike="noStrike" dirty="0">
              <a:solidFill>
                <a:srgbClr val="383838"/>
              </a:solidFill>
              <a:latin typeface="여기어때 잘난체 2" panose="00000500000000000000" pitchFamily="50" charset="-127"/>
              <a:ea typeface="여기어때 잘난체 2" panose="000005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92500" y="4648200"/>
            <a:ext cx="16002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altLang="en-US" sz="3500" b="0" i="0" u="none" strike="noStrike" spc="100" dirty="0">
                <a:solidFill>
                  <a:srgbClr val="FFFFFF"/>
                </a:solidFill>
                <a:ea typeface="Cafe24 Shiningstar"/>
              </a:rPr>
              <a:t>하나</a:t>
            </a:r>
            <a:endParaRPr lang="ko-KR" sz="3500" b="0" i="0" u="none" strike="noStrike" spc="100" dirty="0">
              <a:solidFill>
                <a:srgbClr val="FFFFFF"/>
              </a:solidFill>
              <a:ea typeface="Cafe24 Shiningst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394700" y="4660900"/>
            <a:ext cx="1574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altLang="en-US" sz="3100" b="0" i="0" u="none" strike="noStrike" spc="100" dirty="0">
                <a:solidFill>
                  <a:srgbClr val="FFFFFF"/>
                </a:solidFill>
                <a:ea typeface="Cafe24 Shiningstar"/>
              </a:rPr>
              <a:t>둘</a:t>
            </a:r>
            <a:endParaRPr lang="ko-KR" sz="3100" b="0" i="0" u="none" strike="noStrike" spc="100" dirty="0">
              <a:solidFill>
                <a:srgbClr val="FFFFFF"/>
              </a:solidFill>
              <a:ea typeface="Cafe24 Shiningst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71500" y="4660900"/>
            <a:ext cx="15748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altLang="en-US" sz="3100" b="0" i="0" u="none" strike="noStrike" spc="100" dirty="0">
                <a:solidFill>
                  <a:srgbClr val="FFFFFF"/>
                </a:solidFill>
                <a:ea typeface="Cafe24 Shiningstar"/>
              </a:rPr>
              <a:t>셋</a:t>
            </a:r>
            <a:endParaRPr lang="ko-KR" sz="3100" b="0" i="0" u="none" strike="noStrike" spc="100" dirty="0">
              <a:solidFill>
                <a:srgbClr val="FFFFFF"/>
              </a:solidFill>
              <a:ea typeface="Cafe24 Shiningst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19300" y="7467600"/>
            <a:ext cx="4470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altLang="en-US" sz="1900" b="0" i="0" u="none" strike="noStrike" dirty="0">
                <a:solidFill>
                  <a:srgbClr val="383838"/>
                </a:solidFill>
                <a:latin typeface="NanumSquareRoundOTF Regular"/>
                <a:ea typeface="NanumSquareRoundOTF Regular"/>
              </a:rPr>
              <a:t>여행한 곳을 시각화 하여 </a:t>
            </a:r>
            <a:endParaRPr lang="en-US" altLang="ko-KR" sz="1900" b="0" i="0" u="none" strike="noStrike" dirty="0">
              <a:solidFill>
                <a:srgbClr val="383838"/>
              </a:solidFill>
              <a:latin typeface="NanumSquareRoundOTF Regular"/>
              <a:ea typeface="NanumSquareRoundOTF Regular"/>
            </a:endParaRPr>
          </a:p>
          <a:p>
            <a:pPr lvl="0" algn="ctr">
              <a:lnSpc>
                <a:spcPct val="114539"/>
              </a:lnSpc>
            </a:pPr>
            <a:r>
              <a:rPr lang="ko-KR" altLang="en-US" sz="1900" b="0" i="0" u="none" strike="noStrike" dirty="0">
                <a:solidFill>
                  <a:srgbClr val="383838"/>
                </a:solidFill>
                <a:latin typeface="NanumSquareRoundOTF Regular"/>
                <a:ea typeface="NanumSquareRoundOTF Regular"/>
              </a:rPr>
              <a:t>한눈에 알아 볼 수 있습니다</a:t>
            </a:r>
            <a:r>
              <a:rPr lang="en-US" sz="1900" b="0" i="0" u="none" strike="noStrike" dirty="0">
                <a:solidFill>
                  <a:srgbClr val="383838"/>
                </a:solidFill>
                <a:latin typeface="NanumSquareRoundOTF Regular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A66C07-A68D-1D0D-00A9-BFD0F4B893EE}"/>
              </a:ext>
            </a:extLst>
          </p:cNvPr>
          <p:cNvSpPr txBox="1"/>
          <p:nvPr/>
        </p:nvSpPr>
        <p:spPr>
          <a:xfrm>
            <a:off x="6921500" y="7512050"/>
            <a:ext cx="4470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altLang="en-US" sz="1900" b="0" i="0" u="none" strike="noStrike" dirty="0">
                <a:solidFill>
                  <a:srgbClr val="383838"/>
                </a:solidFill>
                <a:latin typeface="NanumSquareRoundOTF Regular" panose="020B0604020202020204" charset="-127"/>
                <a:ea typeface="NanumSquareRoundOTF Regular" panose="020B0604020202020204" charset="-127"/>
              </a:rPr>
              <a:t>다른 사람과의 여행을 공유 할 수 있습니다</a:t>
            </a:r>
            <a:endParaRPr lang="en-US" sz="1900" b="0" i="0" u="none" strike="noStrike" dirty="0">
              <a:solidFill>
                <a:srgbClr val="383838"/>
              </a:solidFill>
              <a:latin typeface="NanumSquareRoundOTF Regular" panose="020B0604020202020204" charset="-127"/>
              <a:ea typeface="NanumSquareRoundOTF Regular" panose="020B060402020202020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04952-57CD-E9DD-65DE-7741E1C2D7B1}"/>
              </a:ext>
            </a:extLst>
          </p:cNvPr>
          <p:cNvSpPr txBox="1"/>
          <p:nvPr/>
        </p:nvSpPr>
        <p:spPr>
          <a:xfrm>
            <a:off x="5675669" y="3863761"/>
            <a:ext cx="6656630" cy="510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900" kern="100" spc="0" dirty="0">
                <a:solidFill>
                  <a:srgbClr val="000000"/>
                </a:solidFill>
                <a:effectLst/>
                <a:latin typeface="NanumSquareRoundOTF Regular" panose="020B0604020202020204" charset="-127"/>
                <a:ea typeface="NanumSquareRoundOTF Regular" panose="020B0604020202020204" charset="-127"/>
              </a:rPr>
              <a:t>기억하고 싶은 순간들을 기록할 수 있는 서비스를 기획하였습니다</a:t>
            </a:r>
            <a:r>
              <a:rPr lang="en-US" altLang="ko-KR" sz="1900" kern="100" spc="130" dirty="0">
                <a:solidFill>
                  <a:srgbClr val="000000"/>
                </a:solidFill>
                <a:effectLst/>
                <a:latin typeface="NanumSquareRoundOTF Regular" panose="020B0604020202020204" charset="-127"/>
                <a:ea typeface="NanumSquareRoundOTF Regular" panose="020B0604020202020204" charset="-127"/>
              </a:rPr>
              <a:t>.</a:t>
            </a:r>
            <a:endParaRPr lang="ko-KR" altLang="en-US" sz="1900" kern="0" spc="0" dirty="0">
              <a:solidFill>
                <a:srgbClr val="000000"/>
              </a:solidFill>
              <a:effectLst/>
              <a:latin typeface="NanumSquareRoundOTF Regular" panose="020B0604020202020204" charset="-127"/>
              <a:ea typeface="NanumSquareRoundOTF Regular" panose="020B060402020202020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pic>
        <p:nvPicPr>
          <p:cNvPr id="2050" name="Picture 2" descr="브라우저의 유용한 기능 - Chrome">
            <a:extLst>
              <a:ext uri="{FF2B5EF4-FFF2-40B4-BE49-F238E27FC236}">
                <a16:creationId xmlns:a16="http://schemas.microsoft.com/office/drawing/2014/main" id="{9FEA40BB-5167-A602-8B97-627101C8E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5415"/>
            <a:ext cx="16916400" cy="924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500A981-2BD4-5FF3-4BA4-18B51242A571}"/>
              </a:ext>
            </a:extLst>
          </p:cNvPr>
          <p:cNvSpPr/>
          <p:nvPr/>
        </p:nvSpPr>
        <p:spPr>
          <a:xfrm>
            <a:off x="16383000" y="1257300"/>
            <a:ext cx="4572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439061-BEB7-A335-C8E4-7998DAB23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4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3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84D2021-EB66-0D40-26FB-640F69C3D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4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5AFB96A-5A84-A5F0-499C-DB5A29F05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7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1224449-5B6B-ADB2-0029-9EFFA1BA8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1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F80CE6E-9F3E-1E77-464E-72C2F8FB7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CFF709-A480-7E12-4C71-BFCA9579F683}"/>
              </a:ext>
            </a:extLst>
          </p:cNvPr>
          <p:cNvSpPr/>
          <p:nvPr/>
        </p:nvSpPr>
        <p:spPr>
          <a:xfrm>
            <a:off x="-31845" y="0"/>
            <a:ext cx="18288000" cy="10279607"/>
          </a:xfrm>
          <a:prstGeom prst="rect">
            <a:avLst/>
          </a:prstGeom>
          <a:solidFill>
            <a:srgbClr val="36AF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2D775-02AD-F63F-3CB2-ABEBE5393C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38100"/>
            <a:ext cx="18288000" cy="10287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767ED1-9DFC-9BBE-9DF2-8293294328E6}"/>
              </a:ext>
            </a:extLst>
          </p:cNvPr>
          <p:cNvGrpSpPr/>
          <p:nvPr/>
        </p:nvGrpSpPr>
        <p:grpSpPr>
          <a:xfrm>
            <a:off x="685800" y="519112"/>
            <a:ext cx="16916400" cy="9248775"/>
            <a:chOff x="685800" y="515415"/>
            <a:chExt cx="16916400" cy="9248775"/>
          </a:xfrm>
        </p:grpSpPr>
        <p:pic>
          <p:nvPicPr>
            <p:cNvPr id="2050" name="Picture 2" descr="브라우저의 유용한 기능 - Chrome">
              <a:extLst>
                <a:ext uri="{FF2B5EF4-FFF2-40B4-BE49-F238E27FC236}">
                  <a16:creationId xmlns:a16="http://schemas.microsoft.com/office/drawing/2014/main" id="{9FEA40BB-5167-A602-8B97-627101C8E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15415"/>
              <a:ext cx="16916400" cy="924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00A981-2BD4-5FF3-4BA4-18B51242A571}"/>
                </a:ext>
              </a:extLst>
            </p:cNvPr>
            <p:cNvSpPr/>
            <p:nvPr/>
          </p:nvSpPr>
          <p:spPr>
            <a:xfrm>
              <a:off x="16383000" y="1257300"/>
              <a:ext cx="457200" cy="533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1FF770A-2056-E8CC-D116-69907F524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232410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9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69</Words>
  <Application>Microsoft Office PowerPoint</Application>
  <PresentationFormat>사용자 지정</PresentationFormat>
  <Paragraphs>18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여기어때 잘난체 2</vt:lpstr>
      <vt:lpstr>Calibri</vt:lpstr>
      <vt:lpstr>학교안심 출석부 OTF B</vt:lpstr>
      <vt:lpstr>NanumSquareRoundOTF Bold</vt:lpstr>
      <vt:lpstr>맑은 고딕</vt:lpstr>
      <vt:lpstr>Cafe24 Shiningstar</vt:lpstr>
      <vt:lpstr>Jalnan 2</vt:lpstr>
      <vt:lpstr>NanumSquareRoundOTF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태정 이</cp:lastModifiedBy>
  <cp:revision>35</cp:revision>
  <dcterms:created xsi:type="dcterms:W3CDTF">2006-08-16T00:00:00Z</dcterms:created>
  <dcterms:modified xsi:type="dcterms:W3CDTF">2024-09-20T01:40:48Z</dcterms:modified>
</cp:coreProperties>
</file>